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0"/>
  </p:notesMasterIdLst>
  <p:sldIdLst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3/4/2015 12:05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3/4/2015 12:05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3/4/2015 12:05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3/4/2015 12:31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85024">
            <a:off x="-506910" y="677965"/>
            <a:ext cx="7681913" cy="87592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1" i="0" spc="-150" dirty="0" smtClean="0">
                <a:solidFill>
                  <a:srgbClr val="00B0F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Arial"/>
              </a:rPr>
              <a:t>Шоу профессора Николя</a:t>
            </a:r>
            <a:endParaRPr lang="ru-RU" sz="5400" b="1" i="0" spc="-150" dirty="0">
              <a:solidFill>
                <a:srgbClr val="00B0F0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omic Sans MS" pitchFamily="66" charset="0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3675" r="20412" b="10498"/>
          <a:stretch/>
        </p:blipFill>
        <p:spPr>
          <a:xfrm>
            <a:off x="251520" y="2348880"/>
            <a:ext cx="3082526" cy="2500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r="11642"/>
          <a:stretch/>
        </p:blipFill>
        <p:spPr>
          <a:xfrm>
            <a:off x="4932040" y="3068960"/>
            <a:ext cx="3433564" cy="2765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55493"/>
            <a:ext cx="2212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 r="5817"/>
          <a:stretch/>
        </p:blipFill>
        <p:spPr>
          <a:xfrm>
            <a:off x="179512" y="476672"/>
            <a:ext cx="385367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4669"/>
          <a:stretch/>
        </p:blipFill>
        <p:spPr>
          <a:xfrm>
            <a:off x="4211960" y="3140968"/>
            <a:ext cx="4392166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01667" y="908720"/>
            <a:ext cx="35840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«Весенняя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газировка»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8125"/>
            <a:ext cx="2212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3099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11960" y="751061"/>
            <a:ext cx="45496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Чудесное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исчезновение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928" y="4156447"/>
            <a:ext cx="37190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или как «работают» 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детские подгузники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3744416" cy="2808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797152"/>
            <a:ext cx="3819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ЛЕВИТАЦИЯ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3814"/>
            <a:ext cx="3470373" cy="25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9705" y="1484784"/>
            <a:ext cx="4960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«ВОЛШЕБНАЯ»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ПТИЧКА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04664"/>
            <a:ext cx="3840426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91830"/>
            <a:ext cx="4115949" cy="3086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4149080"/>
            <a:ext cx="4062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БУДИЛЬНИК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МАМЫ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0331" y="917104"/>
            <a:ext cx="4062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БУДИЛЬНИК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ПАПЫ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76672"/>
            <a:ext cx="4224469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8990"/>
            <a:ext cx="4115949" cy="30869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49" y="4048125"/>
            <a:ext cx="22129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53178" y="1052736"/>
            <a:ext cx="3897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«ГОРЯЧИЙ»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Template with blue-green Segoe</Template>
  <TotalTime>38</TotalTime>
  <Words>410</Words>
  <Application>Microsoft Office PowerPoint</Application>
  <PresentationFormat>Экран (4:3)</PresentationFormat>
  <Paragraphs>35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1_White Template with blue-green Segoe</vt:lpstr>
      <vt:lpstr>Белый текст и шрифт Courier для слайдов с кодом</vt:lpstr>
      <vt:lpstr>Шоу профессора Николя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Шоу профессора Николя</dc:title>
  <dc:creator>User</dc:creator>
  <cp:lastModifiedBy>User</cp:lastModifiedBy>
  <cp:revision>5</cp:revision>
  <dcterms:created xsi:type="dcterms:W3CDTF">2015-03-03T17:05:37Z</dcterms:created>
  <dcterms:modified xsi:type="dcterms:W3CDTF">2015-03-03T17:44:13Z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