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3" r:id="rId3"/>
    <p:sldId id="259" r:id="rId4"/>
    <p:sldId id="264" r:id="rId5"/>
    <p:sldId id="257" r:id="rId6"/>
    <p:sldId id="266" r:id="rId7"/>
    <p:sldId id="267" r:id="rId8"/>
    <p:sldId id="268" r:id="rId9"/>
    <p:sldId id="278" r:id="rId10"/>
    <p:sldId id="269" r:id="rId11"/>
    <p:sldId id="279" r:id="rId12"/>
    <p:sldId id="270" r:id="rId13"/>
    <p:sldId id="275" r:id="rId14"/>
    <p:sldId id="271" r:id="rId15"/>
    <p:sldId id="276" r:id="rId16"/>
    <p:sldId id="274" r:id="rId17"/>
    <p:sldId id="280" r:id="rId1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FF66CC"/>
    <a:srgbClr val="FFFF00"/>
    <a:srgbClr val="FF0000"/>
    <a:srgbClr val="009900"/>
    <a:srgbClr val="FF0066"/>
    <a:srgbClr val="6600FF"/>
    <a:srgbClr val="3333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46" d="100"/>
          <a:sy n="46" d="100"/>
        </p:scale>
        <p:origin x="-55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575DB9-85B6-43EA-ACE0-96FB334B07AB}" type="datetimeFigureOut">
              <a:rPr lang="ru-RU"/>
              <a:pPr>
                <a:defRPr/>
              </a:pPr>
              <a:t>25.02.2015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13EDFE-7A56-4704-B8D5-C8CF1946D1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D605DC-3BE8-42F8-AB26-D5F02D273E49}" type="datetimeFigureOut">
              <a:rPr lang="ru-RU"/>
              <a:pPr>
                <a:defRPr/>
              </a:pPr>
              <a:t>25.02.2015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260833-82F5-4A0B-8931-6FC8B131DD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326BFC-24D2-4D32-ADE7-5A5E1A0483A3}" type="datetimeFigureOut">
              <a:rPr lang="ru-RU"/>
              <a:pPr>
                <a:defRPr/>
              </a:pPr>
              <a:t>25.02.2015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72B366-EB2D-41C6-B85D-564B366074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388A1-0E50-46DE-A986-66CD41A246F5}" type="datetimeFigureOut">
              <a:rPr lang="ru-RU"/>
              <a:pPr>
                <a:defRPr/>
              </a:pPr>
              <a:t>25.02.2015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208CD4-F930-4F79-9DBC-A1F09F92F7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BED858-5E44-4F86-94CD-CB93B0169A0D}" type="datetimeFigureOut">
              <a:rPr lang="ru-RU"/>
              <a:pPr>
                <a:defRPr/>
              </a:pPr>
              <a:t>25.02.2015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E7A74C-6B56-4C30-A8CB-8AC9422D65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F96441-36F0-470D-A7AF-0CA70DAC5FA0}" type="datetimeFigureOut">
              <a:rPr lang="ru-RU"/>
              <a:pPr>
                <a:defRPr/>
              </a:pPr>
              <a:t>25.02.2015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D34D51-18F3-42A6-B0B4-223CDA6A19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72E795-3B2F-4727-A64E-343815A1CAF2}" type="datetimeFigureOut">
              <a:rPr lang="ru-RU"/>
              <a:pPr>
                <a:defRPr/>
              </a:pPr>
              <a:t>25.02.2015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2DD7E6-B405-4B15-B127-AA49D36653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8FB1AA-4E8E-4BA7-AA1A-6219F0CDCB6E}" type="datetimeFigureOut">
              <a:rPr lang="ru-RU"/>
              <a:pPr>
                <a:defRPr/>
              </a:pPr>
              <a:t>25.02.2015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C83F0-922D-43FD-9B0B-C0B6A58877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DC2783-8A49-47EE-98A6-37C6C7D216FE}" type="datetimeFigureOut">
              <a:rPr lang="ru-RU"/>
              <a:pPr>
                <a:defRPr/>
              </a:pPr>
              <a:t>25.02.2015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A3127A-925A-446F-B0B9-37193538CB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41C09D-4716-4E2D-88A4-4B236A423F5F}" type="datetimeFigureOut">
              <a:rPr lang="ru-RU"/>
              <a:pPr>
                <a:defRPr/>
              </a:pPr>
              <a:t>25.02.2015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DCF9C7-CDC7-431D-8183-72C37EB00B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720DF9-E980-47C5-9E8E-E4F3D4F4A97A}" type="datetimeFigureOut">
              <a:rPr lang="ru-RU"/>
              <a:pPr>
                <a:defRPr/>
              </a:pPr>
              <a:t>25.02.2015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9757E-EF0D-46A6-B9A7-F7018800BD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BED648E-9E3B-4FF5-9C63-AD3B373B3BAE}" type="datetimeFigureOut">
              <a:rPr lang="ru-RU"/>
              <a:pPr>
                <a:defRPr/>
              </a:pPr>
              <a:t>25.02.2015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30AB9A4-535F-4B47-B127-FAE21E4DDB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Заголовок 1"/>
          <p:cNvSpPr>
            <a:spLocks noGrp="1"/>
          </p:cNvSpPr>
          <p:nvPr>
            <p:ph type="ctrTitle"/>
          </p:nvPr>
        </p:nvSpPr>
        <p:spPr>
          <a:xfrm>
            <a:off x="1814513" y="1255713"/>
            <a:ext cx="5451475" cy="1720850"/>
          </a:xfrm>
        </p:spPr>
        <p:txBody>
          <a:bodyPr/>
          <a:lstStyle/>
          <a:p>
            <a:pPr eaLnBrk="1" hangingPunct="1"/>
            <a:r>
              <a:rPr lang="en-US" sz="5400" b="1" i="1" smtClean="0">
                <a:solidFill>
                  <a:srgbClr val="6600FF"/>
                </a:solidFill>
                <a:latin typeface="Monotype Corsiva" pitchFamily="66" charset="0"/>
              </a:rPr>
              <a:t>C </a:t>
            </a:r>
            <a:r>
              <a:rPr lang="ru-RU" sz="5400" b="1" i="1" smtClean="0">
                <a:solidFill>
                  <a:srgbClr val="6600FF"/>
                </a:solidFill>
                <a:latin typeface="Monotype Corsiva" pitchFamily="66" charset="0"/>
              </a:rPr>
              <a:t> ДНЁМ </a:t>
            </a:r>
            <a:br>
              <a:rPr lang="ru-RU" sz="5400" b="1" i="1" smtClean="0">
                <a:solidFill>
                  <a:srgbClr val="6600FF"/>
                </a:solidFill>
                <a:latin typeface="Monotype Corsiva" pitchFamily="66" charset="0"/>
              </a:rPr>
            </a:br>
            <a:r>
              <a:rPr lang="ru-RU" sz="5400" b="1" i="1" smtClean="0">
                <a:solidFill>
                  <a:srgbClr val="6600FF"/>
                </a:solidFill>
                <a:latin typeface="Monotype Corsiva" pitchFamily="66" charset="0"/>
              </a:rPr>
              <a:t>РОЖДЕНИЯ,</a:t>
            </a:r>
            <a:br>
              <a:rPr lang="ru-RU" sz="5400" b="1" i="1" smtClean="0">
                <a:solidFill>
                  <a:srgbClr val="6600FF"/>
                </a:solidFill>
                <a:latin typeface="Monotype Corsiva" pitchFamily="66" charset="0"/>
              </a:rPr>
            </a:br>
            <a:r>
              <a:rPr lang="ru-RU" sz="5400" b="1" i="1" smtClean="0">
                <a:solidFill>
                  <a:srgbClr val="FF00FF"/>
                </a:solidFill>
                <a:latin typeface="Monotype Corsiva" pitchFamily="66" charset="0"/>
              </a:rPr>
              <a:t>НАСТЕНЬКА!</a:t>
            </a:r>
          </a:p>
        </p:txBody>
      </p:sp>
      <p:pic>
        <p:nvPicPr>
          <p:cNvPr id="13314" name="Picture 4" descr="balloonp06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0750" y="3397250"/>
            <a:ext cx="2124075" cy="303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5" descr="97606075_pirog59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02163" y="3883025"/>
            <a:ext cx="2246312" cy="240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/>
          </p:cNvSpPr>
          <p:nvPr>
            <p:ph type="title"/>
          </p:nvPr>
        </p:nvSpPr>
        <p:spPr>
          <a:xfrm>
            <a:off x="2212975" y="152400"/>
            <a:ext cx="4462463" cy="1162050"/>
          </a:xfrm>
        </p:spPr>
        <p:txBody>
          <a:bodyPr/>
          <a:lstStyle/>
          <a:p>
            <a:pPr algn="ctr"/>
            <a:r>
              <a:rPr lang="ru-RU" sz="3200" b="1" smtClean="0">
                <a:solidFill>
                  <a:srgbClr val="009900"/>
                </a:solidFill>
              </a:rPr>
              <a:t>КТО МЕНЯ ЛЮБИТ, </a:t>
            </a:r>
            <a:br>
              <a:rPr lang="ru-RU" sz="3200" b="1" smtClean="0">
                <a:solidFill>
                  <a:srgbClr val="009900"/>
                </a:solidFill>
              </a:rPr>
            </a:br>
            <a:r>
              <a:rPr lang="ru-RU" sz="3200" b="1" smtClean="0">
                <a:solidFill>
                  <a:srgbClr val="009900"/>
                </a:solidFill>
              </a:rPr>
              <a:t>ТОТ И ПОЦЕЛУЕТ…</a:t>
            </a:r>
          </a:p>
        </p:txBody>
      </p:sp>
      <p:pic>
        <p:nvPicPr>
          <p:cNvPr id="22530" name="Picture 7" descr="97603639_8874d5869271caac8c19f9a30d53b733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48338" y="4619625"/>
            <a:ext cx="1508125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8" descr="567_c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84400" y="3865563"/>
            <a:ext cx="3151188" cy="273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9" descr="566_c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0450" y="1360488"/>
            <a:ext cx="2557463" cy="230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10" descr="564_c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11325" y="1295400"/>
            <a:ext cx="3021013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4" descr="8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1638" y="1127125"/>
            <a:ext cx="5716587" cy="525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/>
          </p:cNvSpPr>
          <p:nvPr>
            <p:ph type="title"/>
          </p:nvPr>
        </p:nvSpPr>
        <p:spPr>
          <a:xfrm>
            <a:off x="1814513" y="365125"/>
            <a:ext cx="5848350" cy="1325563"/>
          </a:xfrm>
        </p:spPr>
        <p:txBody>
          <a:bodyPr/>
          <a:lstStyle/>
          <a:p>
            <a:pPr algn="ctr"/>
            <a:r>
              <a:rPr lang="ru-RU" sz="3200" b="1" smtClean="0">
                <a:solidFill>
                  <a:srgbClr val="FF0066"/>
                </a:solidFill>
              </a:rPr>
              <a:t>НАСТЯ, ДУМАЙ ПОСКОРЕЙ,                          НЕ ТОМИ СВОИХ ДРУЗЕЙ!?</a:t>
            </a:r>
          </a:p>
        </p:txBody>
      </p:sp>
      <p:pic>
        <p:nvPicPr>
          <p:cNvPr id="24578" name="Picture 6" descr="608_c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14513" y="1919288"/>
            <a:ext cx="5629275" cy="436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 smtClean="0">
                <a:solidFill>
                  <a:srgbClr val="6600FF"/>
                </a:solidFill>
              </a:rPr>
              <a:t>КАРАВАЙ, КАРАВАЙ,                                     КОГО ХОЧЕШЬ – ВЫБИРАЙ…</a:t>
            </a:r>
          </a:p>
        </p:txBody>
      </p:sp>
      <p:pic>
        <p:nvPicPr>
          <p:cNvPr id="25602" name="Picture 5" descr="56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50" y="1668463"/>
            <a:ext cx="5014913" cy="391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8" descr="people072"/>
          <p:cNvPicPr>
            <a:picLocks noChangeAspect="1" noChangeArrowheads="1" noCrop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214938" y="5057775"/>
            <a:ext cx="2243137" cy="15573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/>
          </p:cNvSpPr>
          <p:nvPr>
            <p:ph type="title"/>
          </p:nvPr>
        </p:nvSpPr>
        <p:spPr>
          <a:xfrm>
            <a:off x="981075" y="365125"/>
            <a:ext cx="7534275" cy="1325563"/>
          </a:xfrm>
        </p:spPr>
        <p:txBody>
          <a:bodyPr/>
          <a:lstStyle/>
          <a:p>
            <a:pPr algn="ctr"/>
            <a:r>
              <a:rPr lang="ru-RU" sz="3200" b="1" smtClean="0">
                <a:solidFill>
                  <a:srgbClr val="3333FF"/>
                </a:solidFill>
              </a:rPr>
              <a:t>ДОЖДИК, ДОЖДИК ПОСИЛЬНЕЙ –БУДЕТ ДЕТКАМ ВЕСЕЛЕЙ!</a:t>
            </a:r>
          </a:p>
        </p:txBody>
      </p:sp>
      <p:pic>
        <p:nvPicPr>
          <p:cNvPr id="26626" name="Picture 4" descr="617_c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47838" y="1871663"/>
            <a:ext cx="5626100" cy="472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5" descr="8ff3dc1d78eacfb0e5707d95d7af884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562979">
            <a:off x="2717800" y="1843088"/>
            <a:ext cx="2647950" cy="138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5" descr="den-rozhdeniya5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1177925"/>
            <a:ext cx="5749925" cy="518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Picture 4" descr="Recoverd_gif_file(721)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9925" y="0"/>
            <a:ext cx="4959350" cy="479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/>
          </p:cNvSpPr>
          <p:nvPr>
            <p:ph type="title"/>
          </p:nvPr>
        </p:nvSpPr>
        <p:spPr>
          <a:xfrm>
            <a:off x="1544638" y="4768850"/>
            <a:ext cx="3729037" cy="1325563"/>
          </a:xfrm>
        </p:spPr>
        <p:txBody>
          <a:bodyPr/>
          <a:lstStyle/>
          <a:p>
            <a:pPr algn="ctr"/>
            <a:r>
              <a:rPr lang="ru-RU" sz="4800" b="1" i="1" smtClean="0">
                <a:solidFill>
                  <a:srgbClr val="6600FF"/>
                </a:solidFill>
                <a:latin typeface="Monotype Corsiva" pitchFamily="66" charset="0"/>
              </a:rPr>
              <a:t>ДО СКОРОЙ                      ВСТРЕЧИ!</a:t>
            </a:r>
            <a:endParaRPr lang="ru-RU" sz="4000" b="1" smtClean="0">
              <a:solidFill>
                <a:srgbClr val="3333FF"/>
              </a:solidFill>
            </a:endParaRPr>
          </a:p>
        </p:txBody>
      </p:sp>
      <p:pic>
        <p:nvPicPr>
          <p:cNvPr id="28674" name="Picture 4" descr="Recoverd_gif_file(487)"/>
          <p:cNvPicPr>
            <a:picLocks noChangeAspect="1" noChangeArrowheads="1" noCrop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108575" y="4027488"/>
            <a:ext cx="2362200" cy="2562225"/>
          </a:xfrm>
        </p:spPr>
      </p:pic>
      <p:pic>
        <p:nvPicPr>
          <p:cNvPr id="28675" name="Picture 4" descr="nastia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9163" y="1169988"/>
            <a:ext cx="2792412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5" descr="schastie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71650" y="747713"/>
            <a:ext cx="2830513" cy="3687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4" descr="41044e46aac5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97025" y="623888"/>
            <a:ext cx="5710238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Picture 5" descr="j0281632"/>
          <p:cNvPicPr preferRelativeResize="0">
            <a:picLocks noChangeArrowheads="1" noChangeShapeType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19375" y="4689475"/>
            <a:ext cx="1538288" cy="1503363"/>
          </a:xfrm>
          <a:prstGeom prst="rect">
            <a:avLst/>
          </a:prstGeom>
          <a:noFill/>
          <a:ln w="0" algn="in">
            <a:noFill/>
            <a:miter lim="800000"/>
            <a:headEnd/>
            <a:tailEnd/>
          </a:ln>
        </p:spPr>
      </p:pic>
      <p:sp>
        <p:nvSpPr>
          <p:cNvPr id="29699" name="Text Box 6"/>
          <p:cNvSpPr txBox="1">
            <a:spLocks noChangeArrowheads="1" noChangeShapeType="1"/>
          </p:cNvSpPr>
          <p:nvPr/>
        </p:nvSpPr>
        <p:spPr bwMode="auto">
          <a:xfrm>
            <a:off x="4413250" y="4395788"/>
            <a:ext cx="3276600" cy="1962150"/>
          </a:xfrm>
          <a:prstGeom prst="rect">
            <a:avLst/>
          </a:prstGeom>
          <a:solidFill>
            <a:srgbClr val="FFFFFF"/>
          </a:solidFill>
          <a:ln w="0" algn="in">
            <a:noFill/>
            <a:miter lim="800000"/>
            <a:headEnd/>
            <a:tailEnd/>
          </a:ln>
        </p:spPr>
        <p:txBody>
          <a:bodyPr lIns="36195" tIns="36195" rIns="36195" bIns="36195"/>
          <a:lstStyle/>
          <a:p>
            <a:pPr algn="ctr"/>
            <a:r>
              <a:rPr lang="ru-RU" sz="2000">
                <a:solidFill>
                  <a:srgbClr val="FF3300"/>
                </a:solidFill>
                <a:latin typeface="Franklin Gothic Heavy" pitchFamily="34" charset="0"/>
              </a:rPr>
              <a:t>Автор:      </a:t>
            </a:r>
            <a:r>
              <a:rPr lang="ru-RU" sz="2000">
                <a:solidFill>
                  <a:srgbClr val="008000"/>
                </a:solidFill>
                <a:latin typeface="Franklin Gothic Heavy" pitchFamily="34" charset="0"/>
              </a:rPr>
              <a:t>Ширяева                             Елена Васильевна </a:t>
            </a:r>
          </a:p>
          <a:p>
            <a:pPr algn="ctr">
              <a:spcAft>
                <a:spcPts val="300"/>
              </a:spcAft>
            </a:pPr>
            <a:r>
              <a:rPr lang="ru-RU" sz="2000">
                <a:solidFill>
                  <a:srgbClr val="008000"/>
                </a:solidFill>
                <a:latin typeface="Franklin Gothic Heavy" pitchFamily="34" charset="0"/>
              </a:rPr>
              <a:t>Воспитатель группы № 2            для детей                               с нарушением слуха       2015 ГОД.</a:t>
            </a:r>
            <a:endParaRPr lang="ru-RU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800" b="1" i="1" smtClean="0">
                <a:solidFill>
                  <a:srgbClr val="6600FF"/>
                </a:solidFill>
                <a:latin typeface="Monotype Corsiva" pitchFamily="66" charset="0"/>
              </a:rPr>
              <a:t>НАСТЕНЬКА,                                   </a:t>
            </a:r>
            <a:r>
              <a:rPr lang="ru-RU" smtClean="0"/>
              <a:t> </a:t>
            </a:r>
            <a:r>
              <a:rPr lang="ru-RU" sz="3000" b="1" smtClean="0">
                <a:solidFill>
                  <a:srgbClr val="FF00FF"/>
                </a:solidFill>
              </a:rPr>
              <a:t>ДОБРОГО УТРА                                                         И ПРАЗДНИЧНОГО НАСТРОЕНИЯ!</a:t>
            </a:r>
          </a:p>
        </p:txBody>
      </p:sp>
      <p:pic>
        <p:nvPicPr>
          <p:cNvPr id="14338" name="Picture 4" descr="2255508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1813" y="1933575"/>
            <a:ext cx="5613400" cy="454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/>
          </p:cNvSpPr>
          <p:nvPr>
            <p:ph type="title"/>
          </p:nvPr>
        </p:nvSpPr>
        <p:spPr>
          <a:xfrm>
            <a:off x="1630363" y="365125"/>
            <a:ext cx="5919787" cy="1476375"/>
          </a:xfrm>
        </p:spPr>
        <p:txBody>
          <a:bodyPr/>
          <a:lstStyle/>
          <a:p>
            <a:pPr algn="ctr" eaLnBrk="1" hangingPunct="1"/>
            <a:r>
              <a:rPr lang="ru-RU" sz="4000" b="1" i="1" smtClean="0">
                <a:solidFill>
                  <a:srgbClr val="FF0000"/>
                </a:solidFill>
                <a:latin typeface="Monotype Corsiva" pitchFamily="66" charset="0"/>
              </a:rPr>
              <a:t>ЭТО НАСТЯ</a:t>
            </a:r>
            <a:r>
              <a:rPr lang="ru-RU" sz="4000" b="1" smtClean="0">
                <a:solidFill>
                  <a:srgbClr val="FF0000"/>
                </a:solidFill>
              </a:rPr>
              <a:t>.</a:t>
            </a:r>
            <a:r>
              <a:rPr lang="ru-RU" sz="3000" b="1" smtClean="0">
                <a:solidFill>
                  <a:srgbClr val="FF0000"/>
                </a:solidFill>
              </a:rPr>
              <a:t/>
            </a:r>
            <a:br>
              <a:rPr lang="ru-RU" sz="3000" b="1" smtClean="0">
                <a:solidFill>
                  <a:srgbClr val="FF0000"/>
                </a:solidFill>
              </a:rPr>
            </a:br>
            <a:r>
              <a:rPr lang="ru-RU" sz="3000" b="1" smtClean="0">
                <a:solidFill>
                  <a:srgbClr val="6600FF"/>
                </a:solidFill>
              </a:rPr>
              <a:t>СЕГОДНЯ ЕЙ 6 ЛЕТ.                                               ОНА ПРИГЛАСИЛА НАС                           НА СВОЙ ДЕНЬ РОЖДЕНИЯ.</a:t>
            </a:r>
          </a:p>
        </p:txBody>
      </p:sp>
      <p:pic>
        <p:nvPicPr>
          <p:cNvPr id="15362" name="Picture 5" descr="Копия 538_c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47900" y="2119313"/>
            <a:ext cx="2624138" cy="450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7" descr="39458036_1234256228_0b74acc8e3269c756869cb970e831423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614626">
            <a:off x="2058988" y="3486150"/>
            <a:ext cx="76200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6" descr="fonstol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91100" y="5343525"/>
            <a:ext cx="239077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7" descr="getImag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6825" y="2452688"/>
            <a:ext cx="2419350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/>
          </p:cNvSpPr>
          <p:nvPr>
            <p:ph type="title"/>
          </p:nvPr>
        </p:nvSpPr>
        <p:spPr>
          <a:xfrm>
            <a:off x="1943100" y="365125"/>
            <a:ext cx="5365750" cy="774700"/>
          </a:xfrm>
        </p:spPr>
        <p:txBody>
          <a:bodyPr/>
          <a:lstStyle/>
          <a:p>
            <a:pPr algn="ctr" eaLnBrk="1" hangingPunct="1"/>
            <a:r>
              <a:rPr lang="ru-RU" sz="4000" b="1" smtClean="0">
                <a:solidFill>
                  <a:srgbClr val="6600FF"/>
                </a:solidFill>
              </a:rPr>
              <a:t>НАСТИНЫ ДРУЗЬЯ</a:t>
            </a:r>
          </a:p>
        </p:txBody>
      </p:sp>
      <p:sp>
        <p:nvSpPr>
          <p:cNvPr id="16386" name="Rectangle 3"/>
          <p:cNvSpPr>
            <a:spLocks noGrp="1"/>
          </p:cNvSpPr>
          <p:nvPr>
            <p:ph type="body" idx="1"/>
          </p:nvPr>
        </p:nvSpPr>
        <p:spPr>
          <a:xfrm>
            <a:off x="1379538" y="804863"/>
            <a:ext cx="5643562" cy="5094287"/>
          </a:xfrm>
        </p:spPr>
        <p:txBody>
          <a:bodyPr/>
          <a:lstStyle/>
          <a:p>
            <a:pPr eaLnBrk="1" hangingPunct="1"/>
            <a:endParaRPr lang="ru-RU" smtClean="0"/>
          </a:p>
          <a:p>
            <a:pPr eaLnBrk="1" hangingPunct="1"/>
            <a:endParaRPr lang="ru-RU" smtClean="0"/>
          </a:p>
          <a:p>
            <a:pPr eaLnBrk="1" hangingPunct="1"/>
            <a:endParaRPr lang="ru-RU" smtClean="0"/>
          </a:p>
          <a:p>
            <a:pPr eaLnBrk="1" hangingPunct="1"/>
            <a:endParaRPr lang="ru-RU" smtClean="0"/>
          </a:p>
          <a:p>
            <a:pPr eaLnBrk="1" hangingPunct="1"/>
            <a:endParaRPr lang="ru-RU" smtClean="0"/>
          </a:p>
          <a:p>
            <a:pPr eaLnBrk="1" hangingPunct="1"/>
            <a:endParaRPr lang="ru-RU" smtClean="0"/>
          </a:p>
          <a:p>
            <a:pPr eaLnBrk="1" hangingPunct="1"/>
            <a:endParaRPr lang="ru-RU" smtClean="0"/>
          </a:p>
          <a:p>
            <a:pPr eaLnBrk="1" hangingPunct="1">
              <a:buFont typeface="Arial" charset="0"/>
              <a:buNone/>
            </a:pPr>
            <a:r>
              <a:rPr lang="ru-RU" smtClean="0"/>
              <a:t>                 </a:t>
            </a:r>
          </a:p>
          <a:p>
            <a:pPr eaLnBrk="1" hangingPunct="1">
              <a:buFont typeface="Arial" charset="0"/>
              <a:buNone/>
            </a:pPr>
            <a:endParaRPr lang="ru-RU" smtClean="0"/>
          </a:p>
          <a:p>
            <a:pPr eaLnBrk="1" hangingPunct="1">
              <a:buFont typeface="Arial" charset="0"/>
              <a:buNone/>
            </a:pPr>
            <a:r>
              <a:rPr lang="ru-RU" smtClean="0"/>
              <a:t> </a:t>
            </a:r>
            <a:r>
              <a:rPr lang="ru-RU" smtClean="0">
                <a:solidFill>
                  <a:srgbClr val="FF0066"/>
                </a:solidFill>
              </a:rPr>
              <a:t>ТИМА МОХИРА ВИКА ДАША</a:t>
            </a:r>
          </a:p>
        </p:txBody>
      </p:sp>
      <p:pic>
        <p:nvPicPr>
          <p:cNvPr id="16387" name="Picture 4" descr="53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1788" y="1047750"/>
            <a:ext cx="5649912" cy="419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6" descr="389603423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37250" y="4789488"/>
            <a:ext cx="1903413" cy="175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ъект 2"/>
          <p:cNvSpPr>
            <a:spLocks noGrp="1"/>
          </p:cNvSpPr>
          <p:nvPr>
            <p:ph idx="1"/>
          </p:nvPr>
        </p:nvSpPr>
        <p:spPr>
          <a:xfrm>
            <a:off x="628650" y="554038"/>
            <a:ext cx="7886700" cy="5949950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ru-RU" b="1" smtClean="0">
                <a:solidFill>
                  <a:srgbClr val="6600FF"/>
                </a:solidFill>
              </a:rPr>
              <a:t>НАСТЯ ПРИГЛАСИЛА НА СВОЙ ПРАЗДНИК</a:t>
            </a:r>
            <a:r>
              <a:rPr lang="ru-RU" smtClean="0">
                <a:solidFill>
                  <a:srgbClr val="6600FF"/>
                </a:solidFill>
              </a:rPr>
              <a:t>   </a:t>
            </a:r>
          </a:p>
          <a:p>
            <a:pPr algn="ctr" eaLnBrk="1" hangingPunct="1">
              <a:buFont typeface="Arial" charset="0"/>
              <a:buNone/>
            </a:pPr>
            <a:r>
              <a:rPr lang="ru-RU" smtClean="0">
                <a:solidFill>
                  <a:srgbClr val="6600FF"/>
                </a:solidFill>
              </a:rPr>
              <a:t>    </a:t>
            </a:r>
            <a:r>
              <a:rPr lang="ru-RU" b="1" smtClean="0">
                <a:solidFill>
                  <a:srgbClr val="FF0066"/>
                </a:solidFill>
              </a:rPr>
              <a:t>НАТАЛЬЮ АЛЕКСАНДРОВНУ                                          и СВЕТЛАНУ ПАВЛОВНУ.</a:t>
            </a:r>
          </a:p>
        </p:txBody>
      </p:sp>
      <p:pic>
        <p:nvPicPr>
          <p:cNvPr id="17410" name="Picture 8" descr="Копия 542_c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55888" y="1936750"/>
            <a:ext cx="4752975" cy="462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10" descr="0_161512_387fdb08_orig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92213" y="3649663"/>
            <a:ext cx="2278062" cy="266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/>
          </p:cNvSpPr>
          <p:nvPr>
            <p:ph type="title"/>
          </p:nvPr>
        </p:nvSpPr>
        <p:spPr>
          <a:xfrm>
            <a:off x="2332038" y="5041900"/>
            <a:ext cx="4856162" cy="1325563"/>
          </a:xfrm>
          <a:solidFill>
            <a:srgbClr val="FF66CC"/>
          </a:solidFill>
        </p:spPr>
        <p:txBody>
          <a:bodyPr/>
          <a:lstStyle/>
          <a:p>
            <a:pPr algn="ctr"/>
            <a:r>
              <a:rPr lang="ru-RU" sz="3000" b="1" smtClean="0">
                <a:solidFill>
                  <a:srgbClr val="FFFF00"/>
                </a:solidFill>
              </a:rPr>
              <a:t>ИНСТРУМЕНТЫ                                            МЫ ВОЗЬМЁМ И ДЛЯ ИМЕННИНИЦЫ СПОЁМ.</a:t>
            </a:r>
          </a:p>
        </p:txBody>
      </p:sp>
      <p:pic>
        <p:nvPicPr>
          <p:cNvPr id="18434" name="Picture 5" descr="547_c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21088" y="1252538"/>
            <a:ext cx="3933825" cy="302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4" descr="animashki-muzika-17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0038" y="3324225"/>
            <a:ext cx="2382837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5" descr="smayliki-den-rojdeniya-4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44663" y="1165225"/>
            <a:ext cx="1766887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/>
          </p:cNvSpPr>
          <p:nvPr>
            <p:ph type="title"/>
          </p:nvPr>
        </p:nvSpPr>
        <p:spPr>
          <a:xfrm>
            <a:off x="1074738" y="365125"/>
            <a:ext cx="7083425" cy="946150"/>
          </a:xfrm>
        </p:spPr>
        <p:txBody>
          <a:bodyPr/>
          <a:lstStyle/>
          <a:p>
            <a:pPr algn="ctr"/>
            <a:r>
              <a:rPr lang="ru-RU" b="1" smtClean="0">
                <a:solidFill>
                  <a:srgbClr val="FF0000"/>
                </a:solidFill>
              </a:rPr>
              <a:t>Во саду ли в огороде…</a:t>
            </a:r>
          </a:p>
        </p:txBody>
      </p:sp>
      <p:pic>
        <p:nvPicPr>
          <p:cNvPr id="19458" name="Picture 4" descr="54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27200" y="1371600"/>
            <a:ext cx="565785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4" descr="animashki-muzika-413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90975" y="59055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5" descr="animashki-muzika-865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43575" y="5829300"/>
            <a:ext cx="85725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6" descr="animashki-muzika-12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60600" y="5810250"/>
            <a:ext cx="104775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/>
          </p:cNvSpPr>
          <p:nvPr>
            <p:ph type="title"/>
          </p:nvPr>
        </p:nvSpPr>
        <p:spPr>
          <a:xfrm>
            <a:off x="2166938" y="530225"/>
            <a:ext cx="5641975" cy="1011238"/>
          </a:xfrm>
        </p:spPr>
        <p:txBody>
          <a:bodyPr/>
          <a:lstStyle/>
          <a:p>
            <a:pPr algn="ctr"/>
            <a:r>
              <a:rPr lang="ru-RU" sz="3200" b="1" smtClean="0">
                <a:solidFill>
                  <a:srgbClr val="008000"/>
                </a:solidFill>
              </a:rPr>
              <a:t>Мы желаем нашей Насте                           много радости и счастья!</a:t>
            </a:r>
            <a:br>
              <a:rPr lang="ru-RU" sz="3200" b="1" smtClean="0">
                <a:solidFill>
                  <a:srgbClr val="008000"/>
                </a:solidFill>
              </a:rPr>
            </a:br>
            <a:endParaRPr lang="ru-RU" sz="3200" b="1" smtClean="0">
              <a:solidFill>
                <a:srgbClr val="008000"/>
              </a:solidFill>
            </a:endParaRPr>
          </a:p>
        </p:txBody>
      </p:sp>
      <p:pic>
        <p:nvPicPr>
          <p:cNvPr id="20482" name="Picture 4" descr="55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24013" y="1470025"/>
            <a:ext cx="3802062" cy="245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5" descr="587_c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84675" y="3429000"/>
            <a:ext cx="3079750" cy="322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6" descr="50775-Cartoon_Childhood_Dreams_II_Vol_4_No_2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76425" y="4772025"/>
            <a:ext cx="2228850" cy="167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7" descr="5622c4b87d3d5d36a245557bfed01d0d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19813" y="1647825"/>
            <a:ext cx="1090612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8" descr="a22a877d150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358231">
            <a:off x="5060950" y="4965700"/>
            <a:ext cx="714375" cy="8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4" descr="25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2763" y="1150938"/>
            <a:ext cx="5756275" cy="473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433</TotalTime>
  <Words>100</Words>
  <Application>Microsoft Office PowerPoint</Application>
  <PresentationFormat>Экран (4:3)</PresentationFormat>
  <Paragraphs>26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Calibri Light</vt:lpstr>
      <vt:lpstr>Calibri</vt:lpstr>
      <vt:lpstr>Monotype Corsiva</vt:lpstr>
      <vt:lpstr>Franklin Gothic Heavy</vt:lpstr>
      <vt:lpstr>Тема Office</vt:lpstr>
      <vt:lpstr>C  ДНЁМ  РОЖДЕНИЯ, НАСТЕНЬКА!</vt:lpstr>
      <vt:lpstr>НАСТЕНЬКА,                                    ДОБРОГО УТРА                                                         И ПРАЗДНИЧНОГО НАСТРОЕНИЯ!</vt:lpstr>
      <vt:lpstr>ЭТО НАСТЯ. СЕГОДНЯ ЕЙ 6 ЛЕТ.                                               ОНА ПРИГЛАСИЛА НАС                           НА СВОЙ ДЕНЬ РОЖДЕНИЯ.</vt:lpstr>
      <vt:lpstr>НАСТИНЫ ДРУЗЬЯ</vt:lpstr>
      <vt:lpstr>Слайд 5</vt:lpstr>
      <vt:lpstr>ИНСТРУМЕНТЫ                                            МЫ ВОЗЬМЁМ И ДЛЯ ИМЕННИНИЦЫ СПОЁМ.</vt:lpstr>
      <vt:lpstr>Во саду ли в огороде…</vt:lpstr>
      <vt:lpstr>Мы желаем нашей Насте                           много радости и счастья! </vt:lpstr>
      <vt:lpstr>Слайд 9</vt:lpstr>
      <vt:lpstr>КТО МЕНЯ ЛЮБИТ,  ТОТ И ПОЦЕЛУЕТ…</vt:lpstr>
      <vt:lpstr>Слайд 11</vt:lpstr>
      <vt:lpstr>НАСТЯ, ДУМАЙ ПОСКОРЕЙ,                          НЕ ТОМИ СВОИХ ДРУЗЕЙ!?</vt:lpstr>
      <vt:lpstr>КАРАВАЙ, КАРАВАЙ,                                     КОГО ХОЧЕШЬ – ВЫБИРАЙ…</vt:lpstr>
      <vt:lpstr>ДОЖДИК, ДОЖДИК ПОСИЛЬНЕЙ –БУДЕТ ДЕТКАМ ВЕСЕЛЕЙ!</vt:lpstr>
      <vt:lpstr>Слайд 15</vt:lpstr>
      <vt:lpstr>ДО СКОРОЙ                      ВСТРЕЧИ!</vt:lpstr>
      <vt:lpstr>Слайд 17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 днём рождения</dc:title>
  <dc:creator>Елена</dc:creator>
  <cp:lastModifiedBy>Admin</cp:lastModifiedBy>
  <cp:revision>9</cp:revision>
  <dcterms:created xsi:type="dcterms:W3CDTF">2014-08-28T10:13:11Z</dcterms:created>
  <dcterms:modified xsi:type="dcterms:W3CDTF">2015-02-25T06:08:26Z</dcterms:modified>
</cp:coreProperties>
</file>