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319" r:id="rId4"/>
    <p:sldId id="402" r:id="rId5"/>
    <p:sldId id="401" r:id="rId6"/>
    <p:sldId id="400" r:id="rId7"/>
    <p:sldId id="399" r:id="rId8"/>
    <p:sldId id="395" r:id="rId9"/>
    <p:sldId id="403" r:id="rId10"/>
    <p:sldId id="406" r:id="rId11"/>
    <p:sldId id="40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  <a:srgbClr val="7000BC"/>
    <a:srgbClr val="52008A"/>
    <a:srgbClr val="5D2884"/>
    <a:srgbClr val="6600FF"/>
    <a:srgbClr val="FFFFCC"/>
    <a:srgbClr val="FDEADB"/>
    <a:srgbClr val="F2E5FF"/>
    <a:srgbClr val="E8D1FF"/>
    <a:srgbClr val="EEEAF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90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63BEF-93B8-46E2-9E17-1E082CCA5161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637E2-DC3F-4D12-BC14-6992AC1D16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1483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413D5-C178-4D2A-87C4-B25D6DF7E349}" type="slidenum">
              <a:rPr lang="ru-RU" smtClean="0"/>
              <a:pPr/>
              <a:t>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099944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10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776697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3088664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15503-F96C-444A-9BF1-735A2AC34F68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471417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666880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228026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505063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3241023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544259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8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446419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9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144703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2C04-C30A-4CC7-ACC3-8D07A76C134E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1.jpeg"/><Relationship Id="rId7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5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8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slide" Target="slide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3933054"/>
            <a:ext cx="5444115" cy="2585323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ПРЕЗЕНТАЦИЯ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ГРУППЫ №1</a:t>
            </a:r>
          </a:p>
          <a:p>
            <a:pPr algn="ctr"/>
            <a:r>
              <a:rPr lang="ru-RU" sz="54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54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НЕПОСЕДЫ»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5807" y="1848143"/>
            <a:ext cx="3131840" cy="2348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9769" y="4282891"/>
            <a:ext cx="3157452" cy="2348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018" y="1412776"/>
            <a:ext cx="3131840" cy="2348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259454" y="377280"/>
            <a:ext cx="5782544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МЫ ИГРАЕМ И ЧИТАЕМ,</a:t>
            </a:r>
          </a:p>
          <a:p>
            <a:pPr algn="ctr"/>
            <a:r>
              <a:rPr lang="ru-RU" sz="2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ИМЕННИНИКОВ ПОЗДРАВИТЬ </a:t>
            </a:r>
          </a:p>
          <a:p>
            <a:pPr algn="ctr"/>
            <a:r>
              <a:rPr lang="ru-RU" sz="2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НЕ ЗАБЫВАЕМ!</a:t>
            </a:r>
            <a:endParaRPr lang="ru-RU" sz="2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784" y="3861048"/>
            <a:ext cx="3227851" cy="24208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4" descr="http://img-fotki.yandex.ru/get/4414/119528728.cb4/0_a0e69_a464749a_XL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screen"/>
          <a:srcRect l="15239" t="3048" r="22730" b="3992"/>
          <a:stretch>
            <a:fillRect/>
          </a:stretch>
        </p:blipFill>
        <p:spPr bwMode="auto">
          <a:xfrm>
            <a:off x="7226819" y="2492896"/>
            <a:ext cx="1917181" cy="4104456"/>
          </a:xfrm>
          <a:prstGeom prst="rect">
            <a:avLst/>
          </a:prstGeom>
          <a:noFill/>
        </p:spPr>
      </p:pic>
      <p:pic>
        <p:nvPicPr>
          <p:cNvPr id="10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-77984" y="5244976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3529" y="3791266"/>
            <a:ext cx="3491880" cy="2618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http://img-fotki.yandex.ru/get/4414/119528728.cb4/0_a0e69_a464749a_X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 l="15239" t="3048" r="22730" b="3992"/>
          <a:stretch>
            <a:fillRect/>
          </a:stretch>
        </p:blipFill>
        <p:spPr bwMode="auto">
          <a:xfrm>
            <a:off x="7226819" y="2492896"/>
            <a:ext cx="1917181" cy="4104456"/>
          </a:xfrm>
          <a:prstGeom prst="rect">
            <a:avLst/>
          </a:prstGeom>
          <a:noFill/>
        </p:spPr>
      </p:pic>
      <p:pic>
        <p:nvPicPr>
          <p:cNvPr id="10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679" y="1268760"/>
            <a:ext cx="3491880" cy="2618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8998" y="2708920"/>
            <a:ext cx="3491880" cy="2618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093549" y="235230"/>
            <a:ext cx="68114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НАША ПРИЁМНАЯ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4" descr="http://my-ivanovo.ru/wp-content/uploads/2010/06/74f16339f64a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536" y="1052736"/>
            <a:ext cx="720080" cy="1090605"/>
          </a:xfrm>
          <a:prstGeom prst="rect">
            <a:avLst/>
          </a:prstGeom>
          <a:noFill/>
        </p:spPr>
      </p:pic>
      <p:pic>
        <p:nvPicPr>
          <p:cNvPr id="101" name="Picture 2" descr="http://img-fotki.yandex.ru/get/6110/18869520.102/0_6dcb5_9dc29150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3528" y="2276872"/>
            <a:ext cx="648072" cy="818617"/>
          </a:xfrm>
          <a:prstGeom prst="rect">
            <a:avLst/>
          </a:prstGeom>
          <a:noFill/>
        </p:spPr>
      </p:pic>
      <p:pic>
        <p:nvPicPr>
          <p:cNvPr id="100" name="Picture 6" descr="http://img0.liveinternet.ru/images/attach/c/4/82/417/82417670_n_6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79512" y="3068960"/>
            <a:ext cx="899592" cy="899592"/>
          </a:xfrm>
          <a:prstGeom prst="rect">
            <a:avLst/>
          </a:prstGeom>
          <a:noFill/>
        </p:spPr>
      </p:pic>
      <p:pic>
        <p:nvPicPr>
          <p:cNvPr id="104" name="Picture 8" descr="http://img-fotki.yandex.ru/get/6522/127850699.ba/0_9b7be_d3c65370_XL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flipH="1">
            <a:off x="251520" y="4077072"/>
            <a:ext cx="1008112" cy="788281"/>
          </a:xfrm>
          <a:prstGeom prst="rect">
            <a:avLst/>
          </a:prstGeom>
          <a:noFill/>
        </p:spPr>
      </p:pic>
      <p:pic>
        <p:nvPicPr>
          <p:cNvPr id="103" name="Picture 6" descr="http://img-fotki.yandex.ru/get/4612/119528728.cb4/0_a0e71_e8c1f8cc_XL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79512" y="4869160"/>
            <a:ext cx="864096" cy="86409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15616" y="260648"/>
            <a:ext cx="7387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ПЕДАГОГИ ГРУППЫ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73763" y="1417543"/>
            <a:ext cx="5471434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ВОСПИТАТЕЛИ:</a:t>
            </a:r>
          </a:p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КЛАВДЕЕВА МАРИНА АРКАДЬЕВНА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МОЛОТИЛОВА НАТАЛЬЯ ВАСИЛЬЕВНА</a:t>
            </a:r>
          </a:p>
          <a:p>
            <a:pPr algn="ctr"/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0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УЧИТЕЛЬ-ДЕФЕКТОЛОГ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ЕЛИСЕЕНКО ОКСАНА АЛЕКСАНДРОВНА</a:t>
            </a:r>
          </a:p>
          <a:p>
            <a:pPr algn="ctr"/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0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ПОМОЩНИК ВОСПИТАТЕЛЯ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ГРИГОРЬЕВА ГАЛИНА ДМИТРИЕВНА</a:t>
            </a:r>
            <a:endParaRPr lang="ru-RU" sz="20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839114" y="1938893"/>
            <a:ext cx="7776864" cy="201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i="1" dirty="0">
                <a:latin typeface="Georgia" pitchFamily="18" charset="0"/>
              </a:rPr>
              <a:t>«Программа воспитания и обучения в детском саду» </a:t>
            </a:r>
            <a:r>
              <a:rPr lang="ru-RU" sz="2400" i="1" dirty="0">
                <a:latin typeface="Georgia" pitchFamily="18" charset="0"/>
              </a:rPr>
              <a:t>под ред. </a:t>
            </a:r>
            <a:r>
              <a:rPr lang="ru-RU" sz="2400" i="1" dirty="0" err="1">
                <a:latin typeface="Georgia" pitchFamily="18" charset="0"/>
              </a:rPr>
              <a:t>М.А.Васильевой</a:t>
            </a:r>
            <a:r>
              <a:rPr lang="ru-RU" sz="2400" i="1" dirty="0">
                <a:latin typeface="Georgia" pitchFamily="18" charset="0"/>
              </a:rPr>
              <a:t>	</a:t>
            </a:r>
            <a:endParaRPr lang="ru-RU" sz="2400" i="1" dirty="0" smtClean="0">
              <a:latin typeface="Georgia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2400" b="1" i="1" dirty="0">
                <a:latin typeface="Georgia" pitchFamily="18" charset="0"/>
              </a:rPr>
              <a:t>«Воспитание и обучение глухих детей дошкольного возраста» </a:t>
            </a:r>
            <a:r>
              <a:rPr lang="ru-RU" sz="2400" i="1" dirty="0">
                <a:latin typeface="Georgia" pitchFamily="18" charset="0"/>
              </a:rPr>
              <a:t>Л.П. </a:t>
            </a:r>
            <a:r>
              <a:rPr lang="ru-RU" sz="2400" i="1" dirty="0" err="1">
                <a:latin typeface="Georgia" pitchFamily="18" charset="0"/>
              </a:rPr>
              <a:t>Носковой</a:t>
            </a:r>
            <a:r>
              <a:rPr lang="ru-RU" sz="2400" i="1" dirty="0">
                <a:latin typeface="Georgia" pitchFamily="18" charset="0"/>
              </a:rPr>
              <a:t>, </a:t>
            </a:r>
            <a:r>
              <a:rPr lang="ru-RU" sz="2400" i="1" dirty="0" err="1">
                <a:latin typeface="Georgia" pitchFamily="18" charset="0"/>
              </a:rPr>
              <a:t>Л.А.Головчиц</a:t>
            </a:r>
            <a:r>
              <a:rPr lang="ru-RU" sz="2400" i="1" dirty="0">
                <a:latin typeface="Georgia" pitchFamily="18" charset="0"/>
              </a:rPr>
              <a:t>, </a:t>
            </a:r>
            <a:r>
              <a:rPr lang="ru-RU" sz="2400" i="1" dirty="0" err="1">
                <a:latin typeface="Georgia" pitchFamily="18" charset="0"/>
              </a:rPr>
              <a:t>Н.Д.Шматко</a:t>
            </a:r>
            <a:endParaRPr lang="ru-RU" sz="2400" i="1" dirty="0" smtClean="0"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endParaRPr lang="ru-RU" sz="2400" dirty="0" smtClean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20" name="Picture 2" descr="http://dk-met.wmsite.ru/_mod_files/ce_images/igra/0_a0e95_af6e9a2c_xl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92280" y="4365104"/>
            <a:ext cx="1868309" cy="2276872"/>
          </a:xfrm>
          <a:prstGeom prst="rect">
            <a:avLst/>
          </a:prstGeom>
          <a:noFill/>
        </p:spPr>
      </p:pic>
      <p:pic>
        <p:nvPicPr>
          <p:cNvPr id="21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971600" y="1143000"/>
            <a:ext cx="69135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Реализуемые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программы: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1916832"/>
            <a:ext cx="777686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i="1" dirty="0">
                <a:solidFill>
                  <a:srgbClr val="00B050"/>
                </a:solidFill>
                <a:latin typeface="Georgia" pitchFamily="18" charset="0"/>
              </a:rPr>
              <a:t>Имеет характер открытой незамкнутой системы, способной к изменению, корректировке и развитию. Среда способствует </a:t>
            </a:r>
            <a:r>
              <a:rPr lang="ru-RU" sz="2400" i="1" dirty="0" smtClean="0">
                <a:solidFill>
                  <a:srgbClr val="00B050"/>
                </a:solidFill>
                <a:latin typeface="Georgia" pitchFamily="18" charset="0"/>
              </a:rPr>
              <a:t>формированию </a:t>
            </a:r>
            <a:r>
              <a:rPr lang="ru-RU" sz="2400" i="1" dirty="0">
                <a:solidFill>
                  <a:srgbClr val="00B050"/>
                </a:solidFill>
                <a:latin typeface="Georgia" pitchFamily="18" charset="0"/>
              </a:rPr>
              <a:t>познавательной, речевой, двигательной и творческой активности.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dirty="0" smtClean="0">
                <a:solidFill>
                  <a:srgbClr val="7030A0"/>
                </a:solidFill>
                <a:latin typeface="Georgia" pitchFamily="18" charset="0"/>
              </a:rPr>
              <a:t>Предметно-развивающая среда</a:t>
            </a:r>
          </a:p>
        </p:txBody>
      </p:sp>
      <p:pic>
        <p:nvPicPr>
          <p:cNvPr id="20" name="Picture 2" descr="http://dk-met.wmsite.ru/_mod_files/ce_images/igra/0_a0e95_af6e9a2c_xl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92280" y="4365104"/>
            <a:ext cx="1868309" cy="2276872"/>
          </a:xfrm>
          <a:prstGeom prst="rect">
            <a:avLst/>
          </a:prstGeom>
          <a:noFill/>
        </p:spPr>
      </p:pic>
      <p:pic>
        <p:nvPicPr>
          <p:cNvPr id="21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ttp://dk-met.wmsite.ru/_mod_files/ce_images/igra/0_a0e95_af6e9a2c_xl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92280" y="4365104"/>
            <a:ext cx="1868309" cy="2276872"/>
          </a:xfrm>
          <a:prstGeom prst="rect">
            <a:avLst/>
          </a:prstGeom>
          <a:noFill/>
        </p:spPr>
      </p:pic>
      <p:pic>
        <p:nvPicPr>
          <p:cNvPr id="21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195736" y="372035"/>
            <a:ext cx="5181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УГОЛОК ХУДОЖНИКА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0278" y="1844824"/>
            <a:ext cx="5328592" cy="3996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ttp://dk-met.wmsite.ru/_mod_files/ce_images/igra/0_a0e95_af6e9a2c_xl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92280" y="4365104"/>
            <a:ext cx="1868309" cy="2276872"/>
          </a:xfrm>
          <a:prstGeom prst="rect">
            <a:avLst/>
          </a:prstGeom>
          <a:noFill/>
        </p:spPr>
      </p:pic>
      <p:pic>
        <p:nvPicPr>
          <p:cNvPr id="21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838200" y="381000"/>
            <a:ext cx="683014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УГОЛОК </a:t>
            </a:r>
          </a:p>
          <a:p>
            <a:pPr algn="ctr">
              <a:defRPr/>
            </a:pPr>
            <a:r>
              <a:rPr lang="ru-RU" sz="4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ТЕАТРАЛИЗОВАННОЙ</a:t>
            </a:r>
          </a:p>
          <a:p>
            <a:pPr algn="ctr">
              <a:defRPr/>
            </a:pPr>
            <a:r>
              <a:rPr lang="ru-RU" sz="4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ДЕЯТЕЛЬНОСТИ</a:t>
            </a:r>
            <a:endParaRPr lang="ru-RU" sz="40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221187" y="2708920"/>
            <a:ext cx="4064170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259632" y="476672"/>
            <a:ext cx="64748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УЧЕБНЫЙ ЦЕНТР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556792"/>
            <a:ext cx="3811006" cy="24069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3145370"/>
            <a:ext cx="3816423" cy="2376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Picture 2" descr="http://dk-met.wmsite.ru/_mod_files/ce_images/igra/0_a0e95_af6e9a2c_xl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092280" y="4365104"/>
            <a:ext cx="1868309" cy="227687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3859" y="260648"/>
            <a:ext cx="75256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КАБИНЕТ ДЕФЕКТОЛОГА</a:t>
            </a:r>
            <a:endParaRPr lang="ru-RU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1122803"/>
            <a:ext cx="3923928" cy="29429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4" descr="http://img-fotki.yandex.ru/get/4414/119528728.cb4/0_a0e69_a464749a_X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 l="15239" t="3048" r="22730" b="3992"/>
          <a:stretch>
            <a:fillRect/>
          </a:stretch>
        </p:blipFill>
        <p:spPr bwMode="auto">
          <a:xfrm>
            <a:off x="7226819" y="2492896"/>
            <a:ext cx="1917181" cy="4104456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325679"/>
            <a:ext cx="3923928" cy="29429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25865" y="5085184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19315" y="2451282"/>
            <a:ext cx="3233825" cy="24253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957240" y="1959468"/>
            <a:ext cx="3254785" cy="24410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4" descr="http://img-fotki.yandex.ru/get/4414/119528728.cb4/0_a0e69_a464749a_XL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screen"/>
          <a:srcRect l="15239" t="3048" r="22730" b="3992"/>
          <a:stretch>
            <a:fillRect/>
          </a:stretch>
        </p:blipFill>
        <p:spPr bwMode="auto">
          <a:xfrm>
            <a:off x="7226819" y="2492896"/>
            <a:ext cx="1917181" cy="4104456"/>
          </a:xfrm>
          <a:prstGeom prst="rect">
            <a:avLst/>
          </a:prstGeom>
          <a:noFill/>
        </p:spPr>
      </p:pic>
      <p:pic>
        <p:nvPicPr>
          <p:cNvPr id="10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189095" y="188640"/>
            <a:ext cx="673953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УГОЛОК ФИЗКУЛЬТУРЫ </a:t>
            </a:r>
          </a:p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 ЗДОРОВЬЯ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75649" y="4261432"/>
            <a:ext cx="2902231" cy="21766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1669</TotalTime>
  <Words>106</Words>
  <Application>Microsoft Office PowerPoint</Application>
  <PresentationFormat>Экран (4:3)</PresentationFormat>
  <Paragraphs>41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30</cp:revision>
  <dcterms:created xsi:type="dcterms:W3CDTF">2014-01-06T16:00:12Z</dcterms:created>
  <dcterms:modified xsi:type="dcterms:W3CDTF">2015-03-27T04:58:30Z</dcterms:modified>
</cp:coreProperties>
</file>